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2026-04-16T23:55:55Z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